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CE9"/>
    <a:srgbClr val="62BC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2DF549-6EA0-40D3-AB1D-97F73C40EE77}" v="16" dt="2023-11-07T00:52:23.3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26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a Rodrigues" userId="1a5d301e82124744" providerId="LiveId" clId="{F42DF549-6EA0-40D3-AB1D-97F73C40EE77}"/>
    <pc:docChg chg="undo custSel addSld modSld">
      <pc:chgData name="Maria Rodrigues" userId="1a5d301e82124744" providerId="LiveId" clId="{F42DF549-6EA0-40D3-AB1D-97F73C40EE77}" dt="2023-11-07T00:52:23.364" v="371"/>
      <pc:docMkLst>
        <pc:docMk/>
      </pc:docMkLst>
      <pc:sldChg chg="addSp delSp modSp mod setBg">
        <pc:chgData name="Maria Rodrigues" userId="1a5d301e82124744" providerId="LiveId" clId="{F42DF549-6EA0-40D3-AB1D-97F73C40EE77}" dt="2023-11-07T00:44:15.616" v="261" actId="20577"/>
        <pc:sldMkLst>
          <pc:docMk/>
          <pc:sldMk cId="2205027430" sldId="258"/>
        </pc:sldMkLst>
        <pc:spChg chg="del">
          <ac:chgData name="Maria Rodrigues" userId="1a5d301e82124744" providerId="LiveId" clId="{F42DF549-6EA0-40D3-AB1D-97F73C40EE77}" dt="2023-11-07T00:36:07.889" v="0" actId="478"/>
          <ac:spMkLst>
            <pc:docMk/>
            <pc:sldMk cId="2205027430" sldId="258"/>
            <ac:spMk id="2" creationId="{EC070BC0-7F93-A631-A9D0-917A4828380B}"/>
          </ac:spMkLst>
        </pc:spChg>
        <pc:spChg chg="mod">
          <ac:chgData name="Maria Rodrigues" userId="1a5d301e82124744" providerId="LiveId" clId="{F42DF549-6EA0-40D3-AB1D-97F73C40EE77}" dt="2023-11-07T00:42:07.830" v="240" actId="1076"/>
          <ac:spMkLst>
            <pc:docMk/>
            <pc:sldMk cId="2205027430" sldId="258"/>
            <ac:spMk id="3" creationId="{A831BE3C-D04B-D030-206C-130BDF01C8A8}"/>
          </ac:spMkLst>
        </pc:spChg>
        <pc:spChg chg="mod">
          <ac:chgData name="Maria Rodrigues" userId="1a5d301e82124744" providerId="LiveId" clId="{F42DF549-6EA0-40D3-AB1D-97F73C40EE77}" dt="2023-11-07T00:44:15.616" v="261" actId="20577"/>
          <ac:spMkLst>
            <pc:docMk/>
            <pc:sldMk cId="2205027430" sldId="258"/>
            <ac:spMk id="4" creationId="{2B552952-ECE7-0EF1-14F9-EE920FFD7C3A}"/>
          </ac:spMkLst>
        </pc:spChg>
        <pc:spChg chg="add mod">
          <ac:chgData name="Maria Rodrigues" userId="1a5d301e82124744" providerId="LiveId" clId="{F42DF549-6EA0-40D3-AB1D-97F73C40EE77}" dt="2023-11-07T00:42:11.956" v="241" actId="1076"/>
          <ac:spMkLst>
            <pc:docMk/>
            <pc:sldMk cId="2205027430" sldId="258"/>
            <ac:spMk id="7" creationId="{08A4462E-F0D0-346B-0C81-6B0F233B35FF}"/>
          </ac:spMkLst>
        </pc:spChg>
        <pc:spChg chg="add mod">
          <ac:chgData name="Maria Rodrigues" userId="1a5d301e82124744" providerId="LiveId" clId="{F42DF549-6EA0-40D3-AB1D-97F73C40EE77}" dt="2023-11-07T00:38:12.218" v="44" actId="13822"/>
          <ac:spMkLst>
            <pc:docMk/>
            <pc:sldMk cId="2205027430" sldId="258"/>
            <ac:spMk id="8" creationId="{3875944D-AF3F-21E2-E793-B096978929AD}"/>
          </ac:spMkLst>
        </pc:spChg>
      </pc:sldChg>
      <pc:sldChg chg="addSp delSp modSp new mod setBg modClrScheme modAnim chgLayout">
        <pc:chgData name="Maria Rodrigues" userId="1a5d301e82124744" providerId="LiveId" clId="{F42DF549-6EA0-40D3-AB1D-97F73C40EE77}" dt="2023-11-07T00:52:23.364" v="371"/>
        <pc:sldMkLst>
          <pc:docMk/>
          <pc:sldMk cId="1517122425" sldId="259"/>
        </pc:sldMkLst>
        <pc:spChg chg="mod ord">
          <ac:chgData name="Maria Rodrigues" userId="1a5d301e82124744" providerId="LiveId" clId="{F42DF549-6EA0-40D3-AB1D-97F73C40EE77}" dt="2023-11-07T00:52:10.351" v="368" actId="1076"/>
          <ac:spMkLst>
            <pc:docMk/>
            <pc:sldMk cId="1517122425" sldId="259"/>
            <ac:spMk id="2" creationId="{F4000C14-F2C1-9EEF-877B-0CE94D9BA531}"/>
          </ac:spMkLst>
        </pc:spChg>
        <pc:spChg chg="del">
          <ac:chgData name="Maria Rodrigues" userId="1a5d301e82124744" providerId="LiveId" clId="{F42DF549-6EA0-40D3-AB1D-97F73C40EE77}" dt="2023-11-07T00:45:53.236" v="275" actId="931"/>
          <ac:spMkLst>
            <pc:docMk/>
            <pc:sldMk cId="1517122425" sldId="259"/>
            <ac:spMk id="3" creationId="{3316D8F7-E87A-6629-7D25-A4ACD96CC96C}"/>
          </ac:spMkLst>
        </pc:spChg>
        <pc:spChg chg="add del mod">
          <ac:chgData name="Maria Rodrigues" userId="1a5d301e82124744" providerId="LiveId" clId="{F42DF549-6EA0-40D3-AB1D-97F73C40EE77}" dt="2023-11-07T00:51:02.614" v="344" actId="700"/>
          <ac:spMkLst>
            <pc:docMk/>
            <pc:sldMk cId="1517122425" sldId="259"/>
            <ac:spMk id="7" creationId="{F535D04A-9A28-9C16-9CEA-A8EA00ACA433}"/>
          </ac:spMkLst>
        </pc:spChg>
        <pc:spChg chg="add del mod">
          <ac:chgData name="Maria Rodrigues" userId="1a5d301e82124744" providerId="LiveId" clId="{F42DF549-6EA0-40D3-AB1D-97F73C40EE77}" dt="2023-11-07T00:51:27.614" v="349" actId="478"/>
          <ac:spMkLst>
            <pc:docMk/>
            <pc:sldMk cId="1517122425" sldId="259"/>
            <ac:spMk id="8" creationId="{4FD933F5-B1C9-20F9-BA41-A8D3F1E9E517}"/>
          </ac:spMkLst>
        </pc:spChg>
        <pc:spChg chg="add del mod">
          <ac:chgData name="Maria Rodrigues" userId="1a5d301e82124744" providerId="LiveId" clId="{F42DF549-6EA0-40D3-AB1D-97F73C40EE77}" dt="2023-11-07T00:51:33.170" v="354" actId="478"/>
          <ac:spMkLst>
            <pc:docMk/>
            <pc:sldMk cId="1517122425" sldId="259"/>
            <ac:spMk id="9" creationId="{CA8194A0-1D1C-F5CB-DE47-12182664D29D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10" creationId="{9B0F7D69-D93C-4C38-A23D-76E000D691CD}"/>
          </ac:spMkLst>
        </pc:spChg>
        <pc:spChg chg="add del mod">
          <ac:chgData name="Maria Rodrigues" userId="1a5d301e82124744" providerId="LiveId" clId="{F42DF549-6EA0-40D3-AB1D-97F73C40EE77}" dt="2023-11-07T00:51:25.659" v="347" actId="478"/>
          <ac:spMkLst>
            <pc:docMk/>
            <pc:sldMk cId="1517122425" sldId="259"/>
            <ac:spMk id="11" creationId="{D2AF6A12-92A6-CCCF-BE58-13E2F2892B2C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12" creationId="{8CD419D4-EA9D-42D9-BF62-B07F0B7B672B}"/>
          </ac:spMkLst>
        </pc:spChg>
        <pc:spChg chg="add del mod">
          <ac:chgData name="Maria Rodrigues" userId="1a5d301e82124744" providerId="LiveId" clId="{F42DF549-6EA0-40D3-AB1D-97F73C40EE77}" dt="2023-11-07T00:51:31.352" v="352" actId="478"/>
          <ac:spMkLst>
            <pc:docMk/>
            <pc:sldMk cId="1517122425" sldId="259"/>
            <ac:spMk id="13" creationId="{D7CA3BF1-D656-6B9C-FA27-39232F4E36DF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14" creationId="{1C6FEC9B-9608-4181-A9E5-A1B80E72021C}"/>
          </ac:spMkLst>
        </pc:spChg>
        <pc:spChg chg="add del mod">
          <ac:chgData name="Maria Rodrigues" userId="1a5d301e82124744" providerId="LiveId" clId="{F42DF549-6EA0-40D3-AB1D-97F73C40EE77}" dt="2023-11-07T00:51:29.096" v="350" actId="478"/>
          <ac:spMkLst>
            <pc:docMk/>
            <pc:sldMk cId="1517122425" sldId="259"/>
            <ac:spMk id="15" creationId="{FCDE288F-A605-37CB-C27D-71B9678D9400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16" creationId="{AB1564ED-F26F-451D-97D6-A6EC3E83FD55}"/>
          </ac:spMkLst>
        </pc:spChg>
        <pc:spChg chg="add del mod">
          <ac:chgData name="Maria Rodrigues" userId="1a5d301e82124744" providerId="LiveId" clId="{F42DF549-6EA0-40D3-AB1D-97F73C40EE77}" dt="2023-11-07T00:51:24.031" v="346" actId="478"/>
          <ac:spMkLst>
            <pc:docMk/>
            <pc:sldMk cId="1517122425" sldId="259"/>
            <ac:spMk id="17" creationId="{54E2C5B8-E7E8-B293-14AD-E41EEB4A4D47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18" creationId="{0CA184B6-3482-4F43-87F0-BC765DCFD8A8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20" creationId="{6C869923-8380-4244-9548-802C330638A0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22" creationId="{C06255F2-BC67-4DDE-B34E-AC4BA21838CC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24" creationId="{55169443-FCCD-4C0A-8C69-18CD3FA0968D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26" creationId="{E217F32C-75AA-4B97-ADFB-5E2C3C7ECBCF}"/>
          </ac:spMkLst>
        </pc:spChg>
        <pc:spChg chg="add del">
          <ac:chgData name="Maria Rodrigues" userId="1a5d301e82124744" providerId="LiveId" clId="{F42DF549-6EA0-40D3-AB1D-97F73C40EE77}" dt="2023-11-07T00:46:13.179" v="279" actId="26606"/>
          <ac:spMkLst>
            <pc:docMk/>
            <pc:sldMk cId="1517122425" sldId="259"/>
            <ac:spMk id="28" creationId="{4D76AAEA-AF3A-4616-9F99-E9AA131A51F5}"/>
          </ac:spMkLst>
        </pc:spChg>
        <pc:picChg chg="add del mod">
          <ac:chgData name="Maria Rodrigues" userId="1a5d301e82124744" providerId="LiveId" clId="{F42DF549-6EA0-40D3-AB1D-97F73C40EE77}" dt="2023-11-07T00:46:38.985" v="283" actId="478"/>
          <ac:picMkLst>
            <pc:docMk/>
            <pc:sldMk cId="1517122425" sldId="259"/>
            <ac:picMk id="5" creationId="{B9C42E77-7957-BFA6-9BF7-BE3A97E30A76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2418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379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44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686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11/6/2023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462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014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3144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856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11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516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85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11/6/2023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339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2" name="Vídeo 21" descr="Água do Mar Cristalina">
            <a:extLst>
              <a:ext uri="{FF2B5EF4-FFF2-40B4-BE49-F238E27FC236}">
                <a16:creationId xmlns:a16="http://schemas.microsoft.com/office/drawing/2014/main" id="{0DBBDCB4-E761-68C6-C9BB-E3129DE785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1" b="1"/>
          <a:stretch/>
        </p:blipFill>
        <p:spPr>
          <a:xfrm>
            <a:off x="1524" y="-152390"/>
            <a:ext cx="12188952" cy="6857990"/>
          </a:xfrm>
          <a:prstGeom prst="rect">
            <a:avLst/>
          </a:prstGeom>
        </p:spPr>
      </p:pic>
      <p:grpSp>
        <p:nvGrpSpPr>
          <p:cNvPr id="23" name="Group 10">
            <a:extLst>
              <a:ext uri="{FF2B5EF4-FFF2-40B4-BE49-F238E27FC236}">
                <a16:creationId xmlns:a16="http://schemas.microsoft.com/office/drawing/2014/main" id="{B331CCB1-0D68-44E3-B5A2-C3301B351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52574" y="1272209"/>
            <a:ext cx="5147826" cy="4839241"/>
            <a:chOff x="6892268" y="1497535"/>
            <a:chExt cx="4908132" cy="461391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CC700D5-9809-43F4-89D5-7DBBCB0DC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997148" y="1733385"/>
              <a:ext cx="4588058" cy="4141760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12">
              <a:extLst>
                <a:ext uri="{FF2B5EF4-FFF2-40B4-BE49-F238E27FC236}">
                  <a16:creationId xmlns:a16="http://schemas.microsoft.com/office/drawing/2014/main" id="{C7163242-6303-46DC-BAC1-2A204F061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7139134" y="1901498"/>
              <a:ext cx="4245803" cy="3840480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05C4C40-D70E-4C4F-B228-98A0A6132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1300000" flipH="1">
              <a:off x="6892268" y="1497535"/>
              <a:ext cx="4908132" cy="4613915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18A405F-D06D-1307-C77D-FDADBB7EC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9764" y="2247663"/>
            <a:ext cx="3691581" cy="2186393"/>
          </a:xfrm>
        </p:spPr>
        <p:txBody>
          <a:bodyPr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pt-BR" sz="31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WordVisi_MSFontService"/>
              </a:rPr>
              <a:t>MONITORAMENTO DE VARIAÇÃO DE NÍVEL DE ÁGUA </a:t>
            </a:r>
            <a:endParaRPr lang="en-US" sz="3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08A8F5-D61A-3538-FA4E-8CAEF1372A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6701" y="4434056"/>
            <a:ext cx="3247403" cy="678633"/>
          </a:xfrm>
        </p:spPr>
        <p:txBody>
          <a:bodyPr anchor="t">
            <a:normAutofit fontScale="25000" lnSpcReduction="20000"/>
          </a:bodyPr>
          <a:lstStyle/>
          <a:p>
            <a:pPr algn="ctr">
              <a:lnSpc>
                <a:spcPct val="120000"/>
              </a:lnSpc>
            </a:pPr>
            <a:r>
              <a:rPr lang="en-US" sz="500">
                <a:solidFill>
                  <a:schemeClr val="tx1">
                    <a:lumMod val="75000"/>
                    <a:lumOff val="25000"/>
                  </a:schemeClr>
                </a:solidFill>
              </a:rPr>
              <a:t>Integrantes:</a:t>
            </a:r>
          </a:p>
          <a:p>
            <a:pPr algn="ctr" rtl="0" fontAlgn="base">
              <a:lnSpc>
                <a:spcPct val="120000"/>
              </a:lnSpc>
            </a:pPr>
            <a:r>
              <a:rPr lang="pt-BR" sz="5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</a:rPr>
              <a:t>Gustavo Orlando Araújo Vergani  </a:t>
            </a:r>
            <a:endParaRPr lang="pt-BR" sz="500" b="0" i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ct val="120000"/>
              </a:lnSpc>
            </a:pPr>
            <a:r>
              <a:rPr lang="pt-BR" sz="5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</a:rPr>
              <a:t>Jackson Henrique Ferreira  </a:t>
            </a:r>
            <a:endParaRPr lang="pt-BR" sz="500" b="0" i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ct val="120000"/>
              </a:lnSpc>
            </a:pPr>
            <a:r>
              <a:rPr lang="pt-BR" sz="5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</a:rPr>
              <a:t>João Victor Farias Teixeira  </a:t>
            </a:r>
            <a:endParaRPr lang="pt-BR" sz="500" b="0" i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ct val="120000"/>
              </a:lnSpc>
            </a:pPr>
            <a:r>
              <a:rPr lang="pt-BR" sz="5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</a:rPr>
              <a:t>Lucas da Silva Macedo  </a:t>
            </a:r>
            <a:endParaRPr lang="pt-BR" sz="500" b="0" i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</a:endParaRPr>
          </a:p>
          <a:p>
            <a:pPr algn="ctr" rtl="0" fontAlgn="base">
              <a:lnSpc>
                <a:spcPct val="120000"/>
              </a:lnSpc>
            </a:pPr>
            <a:r>
              <a:rPr lang="pt-BR" sz="500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</a:rPr>
              <a:t>Maria Mercedes da Silva Rodrigues </a:t>
            </a:r>
            <a:endParaRPr lang="pt-BR" sz="500" b="0" i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endParaRPr lang="en-US" sz="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477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D851E84-4C0C-ED69-C0BF-011982F7BB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83FA7FDA-EC7C-24F9-3208-56492B9C9B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01F758D-370E-7D14-A4E0-7D61D76BB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0" dirty="0">
                <a:latin typeface="WordVisi_MSFontService"/>
              </a:rPr>
              <a:t>Código Fonte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A2881F-CCD8-6D2C-7768-7687015180F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966" y="2456408"/>
            <a:ext cx="4188275" cy="363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5B7737E-4870-BF6F-FDAD-52C9024B5CE0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0290" y="2456408"/>
            <a:ext cx="4188275" cy="363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1" name="Retângulo 1030">
            <a:extLst>
              <a:ext uri="{FF2B5EF4-FFF2-40B4-BE49-F238E27FC236}">
                <a16:creationId xmlns:a16="http://schemas.microsoft.com/office/drawing/2014/main" id="{CDD11B30-C82F-0DDF-1F44-465963094D75}"/>
              </a:ext>
            </a:extLst>
          </p:cNvPr>
          <p:cNvSpPr/>
          <p:nvPr/>
        </p:nvSpPr>
        <p:spPr>
          <a:xfrm>
            <a:off x="863600" y="442220"/>
            <a:ext cx="10525760" cy="59735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0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831BE3C-D04B-D030-206C-130BDF01C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7608" y="1484225"/>
            <a:ext cx="3230625" cy="1687924"/>
          </a:xfrm>
        </p:spPr>
        <p:txBody>
          <a:bodyPr/>
          <a:lstStyle/>
          <a:p>
            <a:r>
              <a:rPr lang="en-US" sz="3200" dirty="0" err="1"/>
              <a:t>Alteração</a:t>
            </a:r>
            <a:r>
              <a:rPr lang="en-US" sz="3200" dirty="0"/>
              <a:t> de </a:t>
            </a:r>
            <a:r>
              <a:rPr lang="en-US" sz="3200" dirty="0" err="1"/>
              <a:t>Bibliotecas</a:t>
            </a:r>
            <a:endParaRPr lang="en-US" sz="32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B552952-ECE7-0EF1-14F9-EE920FFD7C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77608" y="3343600"/>
            <a:ext cx="4038093" cy="2872194"/>
          </a:xfrm>
        </p:spPr>
        <p:txBody>
          <a:bodyPr/>
          <a:lstStyle/>
          <a:p>
            <a:pPr algn="just"/>
            <a:r>
              <a:rPr lang="en-US" dirty="0" err="1"/>
              <a:t>Após</a:t>
            </a:r>
            <a:r>
              <a:rPr lang="en-US" dirty="0"/>
              <a:t> um </a:t>
            </a:r>
            <a:r>
              <a:rPr lang="en-US" dirty="0" err="1"/>
              <a:t>erro</a:t>
            </a:r>
            <a:r>
              <a:rPr lang="en-US" dirty="0"/>
              <a:t> de </a:t>
            </a:r>
            <a:r>
              <a:rPr lang="en-US" dirty="0" err="1"/>
              <a:t>conexão</a:t>
            </a:r>
            <a:r>
              <a:rPr lang="en-US" dirty="0"/>
              <a:t> com a </a:t>
            </a:r>
            <a:r>
              <a:rPr lang="en-US" dirty="0" err="1"/>
              <a:t>biblioteca</a:t>
            </a:r>
            <a:r>
              <a:rPr lang="en-US" dirty="0"/>
              <a:t> </a:t>
            </a:r>
            <a:r>
              <a:rPr lang="en-US" b="1" dirty="0"/>
              <a:t>MySQL Connection</a:t>
            </a:r>
            <a:r>
              <a:rPr lang="en-US" dirty="0"/>
              <a:t>, </a:t>
            </a:r>
            <a:r>
              <a:rPr lang="en-US" dirty="0" err="1"/>
              <a:t>decidimos</a:t>
            </a:r>
            <a:r>
              <a:rPr lang="en-US" dirty="0"/>
              <a:t> </a:t>
            </a:r>
            <a:r>
              <a:rPr lang="en-US" dirty="0" err="1"/>
              <a:t>utilizar</a:t>
            </a:r>
            <a:r>
              <a:rPr lang="en-US" dirty="0"/>
              <a:t> a </a:t>
            </a:r>
            <a:r>
              <a:rPr lang="en-US" dirty="0" err="1"/>
              <a:t>biblioteca</a:t>
            </a:r>
            <a:r>
              <a:rPr lang="en-US" dirty="0"/>
              <a:t> </a:t>
            </a:r>
            <a:r>
              <a:rPr lang="en-US" b="1" dirty="0" err="1"/>
              <a:t>MySQL_MariaDB_Generic</a:t>
            </a:r>
            <a:endParaRPr lang="en-US" b="1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8A4462E-F0D0-346B-0C81-6B0F233B35FF}"/>
              </a:ext>
            </a:extLst>
          </p:cNvPr>
          <p:cNvSpPr txBox="1"/>
          <p:nvPr/>
        </p:nvSpPr>
        <p:spPr>
          <a:xfrm>
            <a:off x="1856868" y="2202653"/>
            <a:ext cx="30384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Streaming </a:t>
            </a:r>
          </a:p>
          <a:p>
            <a:pPr algn="ctr"/>
            <a:r>
              <a:rPr lang="en-US" sz="4000" b="1" dirty="0"/>
              <a:t>de</a:t>
            </a:r>
          </a:p>
          <a:p>
            <a:pPr algn="ctr"/>
            <a:r>
              <a:rPr lang="en-US" sz="4000" b="1" dirty="0"/>
              <a:t>Dados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875944D-AF3F-21E2-E793-B096978929AD}"/>
              </a:ext>
            </a:extLst>
          </p:cNvPr>
          <p:cNvSpPr/>
          <p:nvPr/>
        </p:nvSpPr>
        <p:spPr>
          <a:xfrm>
            <a:off x="5800725" y="476251"/>
            <a:ext cx="45719" cy="57531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027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000C14-F2C1-9EEF-877B-0CE94D9BA53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6829" y="110144"/>
            <a:ext cx="8770938" cy="134461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APLICAÇÃO WEB</a:t>
            </a:r>
          </a:p>
        </p:txBody>
      </p:sp>
    </p:spTree>
    <p:extLst>
      <p:ext uri="{BB962C8B-B14F-4D97-AF65-F5344CB8AC3E}">
        <p14:creationId xmlns:p14="http://schemas.microsoft.com/office/powerpoint/2010/main" val="1517122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ketchLinesVTI">
  <a:themeElements>
    <a:clrScheme name="AnalogousFromLightSeedLeftStep">
      <a:dk1>
        <a:srgbClr val="000000"/>
      </a:dk1>
      <a:lt1>
        <a:srgbClr val="FFFFFF"/>
      </a:lt1>
      <a:dk2>
        <a:srgbClr val="213B38"/>
      </a:dk2>
      <a:lt2>
        <a:srgbClr val="E8E5E2"/>
      </a:lt2>
      <a:accent1>
        <a:srgbClr val="8EA6C2"/>
      </a:accent1>
      <a:accent2>
        <a:srgbClr val="79AAB1"/>
      </a:accent2>
      <a:accent3>
        <a:srgbClr val="80AA9E"/>
      </a:accent3>
      <a:accent4>
        <a:srgbClr val="77AF88"/>
      </a:accent4>
      <a:accent5>
        <a:srgbClr val="86AB81"/>
      </a:accent5>
      <a:accent6>
        <a:srgbClr val="90A974"/>
      </a:accent6>
      <a:hlink>
        <a:srgbClr val="9A7E5D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</TotalTime>
  <Words>59</Words>
  <Application>Microsoft Office PowerPoint</Application>
  <PresentationFormat>Widescreen</PresentationFormat>
  <Paragraphs>14</Paragraphs>
  <Slides>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1" baseType="lpstr">
      <vt:lpstr>Meiryo</vt:lpstr>
      <vt:lpstr>Arial</vt:lpstr>
      <vt:lpstr>Corbel</vt:lpstr>
      <vt:lpstr>Segoe UI</vt:lpstr>
      <vt:lpstr>Times New Roman</vt:lpstr>
      <vt:lpstr>WordVisi_MSFontService</vt:lpstr>
      <vt:lpstr>SketchLinesVTI</vt:lpstr>
      <vt:lpstr>MONITORAMENTO DE VARIAÇÃO DE NÍVEL DE ÁGUA </vt:lpstr>
      <vt:lpstr>Código Fonte</vt:lpstr>
      <vt:lpstr>Alteração de Bibliotecas</vt:lpstr>
      <vt:lpstr>APLICAÇÃO WEB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MONITORAMENTO DE VARIAÇÃO DE NÍVEL DE ÁGUA </dc:title>
  <dc:creator>MARIA MERCEDES DA SILVA RODRIGUES</dc:creator>
  <cp:lastModifiedBy>MARIA MERCEDES DA SILVA RODRIGUES</cp:lastModifiedBy>
  <cp:revision>1</cp:revision>
  <dcterms:created xsi:type="dcterms:W3CDTF">2023-11-06T23:31:05Z</dcterms:created>
  <dcterms:modified xsi:type="dcterms:W3CDTF">2023-11-07T00:52:30Z</dcterms:modified>
</cp:coreProperties>
</file>

<file path=docProps/thumbnail.jpeg>
</file>